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8627" autoAdjust="0"/>
  </p:normalViewPr>
  <p:slideViewPr>
    <p:cSldViewPr snapToGrid="0">
      <p:cViewPr varScale="1">
        <p:scale>
          <a:sx n="56" d="100"/>
          <a:sy n="56" d="100"/>
        </p:scale>
        <p:origin x="171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005B8D-8C50-4DAB-81A1-F9C9242454F3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470596-C54A-487C-B92F-59FB1C1C2A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978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470596-C54A-487C-B92F-59FB1C1C2AE6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5207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470596-C54A-487C-B92F-59FB1C1C2AE6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9836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96265-9134-C1D4-1E2C-4E7DAD371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68823C-4B1D-6F4A-01F0-7807A912B8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5328C-12D0-8EFE-1B74-80166CC67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E4956-D89C-2A1F-668A-12955AD61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CB0A29-8F6E-2C5C-6941-76423CC39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9410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54E23-2FCE-973F-5747-B470A6930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267A11-50F0-1113-75AB-AD0F621DF2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19C4C-DC9D-04D6-A8ED-9A0E7223B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0E7386-16AB-AAC0-A441-18FA81A0D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E552B3-2016-F024-ED8A-84CD55B30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6023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E44C97-BF22-C07B-032C-386654029E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D4611C-E7CA-B43E-06E4-800186861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5B726-0D18-A07A-990B-5D3C244B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311C8-DEE9-2B9B-E8EB-A9881ADA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FDF83-A79B-D667-7B72-77015D9A1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8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5BDC0-30E8-6C80-503F-ABD650801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D5351-7C62-7166-A3D1-15FC06EA1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79DD2-D429-09CE-4D9C-C6279C91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0DADD-4448-2CAD-DFB3-0F63A7BD5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846FE-C72D-0FC8-5D7A-94D893032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974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B66B5-4372-4E08-EA04-BD11F090A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65AF2E-5877-F3E2-F654-22C05B00E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E341C-4790-66F8-96D7-E99C09B0D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0DA15-A038-6049-A301-C34AC8E0D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89E7E-07CF-82C6-A8E2-47975172C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4739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A4633-70FB-F02F-E9C5-56BF4A5C3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7C5DA-F7EC-2742-0E36-7C7DC6280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41F07-AF32-06B3-3674-DC3204E35B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F47CDB-D6DA-19A2-4769-52D8B545C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2B750-563A-C68A-B805-2D3F624EB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5FC950-E845-7F15-BE81-58FE51DE3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189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F8130-DDC5-5B4E-56B3-0D4105104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12FF5-A303-5FDB-CA0F-7993886439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DACBBA-368B-05FC-132A-F1A611520F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9F3D54-D1AA-30F0-15F4-C9FB988C60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3B5402-D9C1-AB4D-9C76-B16B81835E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002795-2B66-F613-4411-F300ABBAC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A10638-60CF-91CB-4AD5-1C8A9890D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3BFBCD-DD57-EB9F-B4DC-40CFC2F6B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305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5E45D-44A3-BAAB-EC44-391499697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2DD388-D760-F461-396E-5BCEA180C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CD2C10-02E6-BD79-3475-1FB627C05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49340-E839-0C85-46B5-23C045E46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3431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277C24-9FFA-1971-F59F-AA63F7396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3CC9F-5DF8-79E4-E294-24531579F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6730C0-290D-31B9-5130-0CC7CA08E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1794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0EC25-AB21-4EF4-E87D-64311A7D7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EDC55-E13D-10D1-B59E-6D1EDA5786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E81480-9DA6-5B27-DC26-6FFBD3EBA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7AEA7-A826-3EBB-F012-D894308E7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A41943-EAB5-CC46-52CD-D5A638FD3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DB0B0B-5459-B382-8F28-3E28E2496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9495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02677-F66A-D7F9-EC9A-6A54F4A7C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6F613F-79B7-8095-C782-F37D79E253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863A98-927E-6F6E-8AAB-AB73AFBFE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0F5DF0-3BAC-2EEE-AC70-DA47DB1F8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BB7E9-3D60-5EFA-237C-1F556A8D3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090337-D626-0291-99C9-AAC9507EE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87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BE81B1-797C-B4A2-F4B2-8280CE829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DACF1-E403-31A7-3E43-64DF4A8FBA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6736A6-1977-F360-97EB-930C42ACDE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368A3-A43A-4371-85E9-00029FECEAB1}" type="datetimeFigureOut">
              <a:rPr lang="en-IN" smtClean="0"/>
              <a:t>05-01-2026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CD2D4-19A3-8B70-32AE-E8683908F2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97545-D13A-E957-B24C-F814342BC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AA161-E358-40DA-A306-E59064AEEE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6236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74E5C-986F-8542-8439-C3E1871D69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dirty="0">
                <a:solidFill>
                  <a:srgbClr val="00B0F0"/>
                </a:solidFill>
                <a:latin typeface="Algerian" panose="04020705040A02060702" pitchFamily="82" charset="0"/>
              </a:rPr>
              <a:t>CLOUD COMPUTING PLATEFORM JAVA GUVI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D9CDA0-0A74-14A1-442F-F70CD35021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solidFill>
                  <a:srgbClr val="002060"/>
                </a:solidFill>
              </a:rPr>
              <a:t>A ROLE – BASE CLOUD RESOURCE DEPLOYMENT &amp; MONITORING SYSTEM</a:t>
            </a:r>
          </a:p>
        </p:txBody>
      </p:sp>
    </p:spTree>
    <p:extLst>
      <p:ext uri="{BB962C8B-B14F-4D97-AF65-F5344CB8AC3E}">
        <p14:creationId xmlns:p14="http://schemas.microsoft.com/office/powerpoint/2010/main" val="3560604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E293C-1BB9-EA83-1A75-B818F0516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73A4D0E-45A1-B890-76F3-3645AEFC0CE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750627"/>
            <a:ext cx="9138313" cy="4977867"/>
          </a:xfrm>
        </p:spPr>
      </p:pic>
    </p:spTree>
    <p:extLst>
      <p:ext uri="{BB962C8B-B14F-4D97-AF65-F5344CB8AC3E}">
        <p14:creationId xmlns:p14="http://schemas.microsoft.com/office/powerpoint/2010/main" val="3780402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ED343-639C-0AC1-86BC-3A010CD52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Security Implementation Using Java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03A3FD2-8289-071C-851E-356A4CD2D05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63716"/>
            <a:ext cx="5181600" cy="2875156"/>
          </a:xfr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B1C28819-9B0E-E573-42BB-5C640FD2D90A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38200" y="1700314"/>
            <a:ext cx="4743734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 security protects data, applications, and services from unauthorized access.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provides built-in security features like authentication and encryption.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Secure access control ensures only authorized users can use cloud resources.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helps maintain data confidentiality and integrity in cloud systems.</a:t>
            </a:r>
          </a:p>
        </p:txBody>
      </p:sp>
    </p:spTree>
    <p:extLst>
      <p:ext uri="{BB962C8B-B14F-4D97-AF65-F5344CB8AC3E}">
        <p14:creationId xmlns:p14="http://schemas.microsoft.com/office/powerpoint/2010/main" val="2152000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923E5-AB83-8BD1-86A9-C352990C3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 and Cloud Computing Using Java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968FC4F-E913-67D6-963B-6844D3CDC52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284856"/>
            <a:ext cx="9206551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Microservices architecture divides an application into small, independent services.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Each microservice is developed, deployed, and scaled separately on the cloud.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(Spring Boot) is commonly used to build microservices.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Microservices improve scalability, flexibility, and fault tolerance.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AE763D-8C7A-D8CA-4C20-479E1A074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74" y="4713958"/>
            <a:ext cx="6773220" cy="193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722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7C574-E90B-AB21-BA48-F6E7EEDD5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42296"/>
            <a:ext cx="10515600" cy="1325563"/>
          </a:xfrm>
        </p:spPr>
        <p:txBody>
          <a:bodyPr>
            <a:normAutofit/>
          </a:bodyPr>
          <a:lstStyle/>
          <a:p>
            <a:r>
              <a:rPr lang="en-IN" sz="6000" dirty="0">
                <a:solidFill>
                  <a:srgbClr val="0070C0"/>
                </a:solidFill>
                <a:latin typeface="Algerian" panose="04020705040A02060702" pitchFamily="82" charset="0"/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59395-0B38-CD6D-5DFB-BBF8C092E8F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sz="3200" dirty="0">
                <a:latin typeface="Bahnschrift Light SemiCondensed" panose="020B0502040204020203" pitchFamily="34" charset="0"/>
              </a:rPr>
              <a:t>Submitted by :-</a:t>
            </a:r>
          </a:p>
          <a:p>
            <a:r>
              <a:rPr lang="en-IN" sz="3200" dirty="0">
                <a:latin typeface="Bahnschrift Light SemiCondensed" panose="020B0502040204020203" pitchFamily="34" charset="0"/>
              </a:rPr>
              <a:t>Prashant Kumar(24scse1420132)</a:t>
            </a:r>
          </a:p>
          <a:p>
            <a:r>
              <a:rPr lang="en-IN" sz="3200" dirty="0">
                <a:latin typeface="Bahnschrift Light SemiCondensed" panose="020B0502040204020203" pitchFamily="34" charset="0"/>
              </a:rPr>
              <a:t>Piyush Raj(24scse1420122)</a:t>
            </a:r>
          </a:p>
          <a:p>
            <a:r>
              <a:rPr lang="en-IN" sz="3200" dirty="0">
                <a:latin typeface="Bahnschrift Light SemiCondensed" panose="020B0502040204020203" pitchFamily="34" charset="0"/>
              </a:rPr>
              <a:t>Arth Pratap Singh (24scse1420143)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EF2BEA4-DFAA-E3FE-D6C1-8A378C3223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736979"/>
            <a:ext cx="5181600" cy="4991515"/>
          </a:xfrm>
        </p:spPr>
      </p:pic>
    </p:spTree>
    <p:extLst>
      <p:ext uri="{BB962C8B-B14F-4D97-AF65-F5344CB8AC3E}">
        <p14:creationId xmlns:p14="http://schemas.microsoft.com/office/powerpoint/2010/main" val="2439338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0A305-8DB9-8EE0-EE1F-6F5F53BE9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400" dirty="0">
                <a:latin typeface="Arial Narrow" panose="020B0606020202030204" pitchFamily="34" charset="0"/>
              </a:rPr>
              <a:t>CSE(DS) sem-3</a:t>
            </a:r>
            <a:r>
              <a:rPr lang="en-IN" sz="2400" baseline="30000" dirty="0">
                <a:latin typeface="Arial Narrow" panose="020B0606020202030204" pitchFamily="34" charset="0"/>
              </a:rPr>
              <a:t>rd                                                                                                                          Java Programming:- R1UC304C</a:t>
            </a:r>
            <a:br>
              <a:rPr lang="en-IN" sz="2400" dirty="0">
                <a:latin typeface="Arial Narrow" panose="020B0606020202030204" pitchFamily="34" charset="0"/>
              </a:rPr>
            </a:br>
            <a:r>
              <a:rPr lang="en-IN" sz="2400" dirty="0">
                <a:latin typeface="Arial Narrow" panose="020B0606020202030204" pitchFamily="34" charset="0"/>
              </a:rPr>
              <a:t>Section- 33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468855-1452-9309-5D28-0E0CDF0399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032" y="2025445"/>
            <a:ext cx="9743768" cy="4572000"/>
          </a:xfrm>
        </p:spPr>
      </p:pic>
    </p:spTree>
    <p:extLst>
      <p:ext uri="{BB962C8B-B14F-4D97-AF65-F5344CB8AC3E}">
        <p14:creationId xmlns:p14="http://schemas.microsoft.com/office/powerpoint/2010/main" val="3968530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F84B3-AF95-D617-7D75-822EBD0E7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Cloud Computing Using Java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9370AC3-5EFA-6A03-EB6F-22CE854C7FF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93059" y="2053346"/>
            <a:ext cx="9016180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 computing provides on-demand computing resources over the internet.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is widely used to develop cloud-based and distributed applications.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supports platform independence, scalability, and security in cloud systems.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 services like SaaS, PaaS, and IaaS can be accessed using Java APIs.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is commonly used with cloud platforms such as AWS, Azure, and Google Cloud.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587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4AFF7-30A2-C26C-F9F8-FDF425F87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Computing Architecture with Java Applications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C14927F-678B-25E8-9EE0-70A688EA81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6916" y="1798367"/>
            <a:ext cx="9910918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 architecture consists of client layer, application layer, and cloud infrastructure layer.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applications run on cloud servers using JVM, ensuring platform independence.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Java-based services communicate through APIs and web services.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 resources are dynamically allocated to Java applications for scalability.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Security and data management are handled using cloud and Java security mechanisms.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405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EDC0B-18CD-5D23-45C4-F837FD391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558F8F-D796-72DB-03C0-F504D98D2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948812"/>
            <a:ext cx="5039902" cy="644014"/>
          </a:xfrm>
        </p:spPr>
        <p:txBody>
          <a:bodyPr>
            <a:normAutofit/>
          </a:bodyPr>
          <a:lstStyle/>
          <a:p>
            <a:r>
              <a:rPr lang="en-IN" sz="3200" dirty="0"/>
              <a:t>Architecture Flow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FD26628-6721-68F2-2587-2C6B064D4D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388" y="2094271"/>
            <a:ext cx="5183187" cy="400037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7DDD12-CA3F-5960-FEDE-82DED6D0BD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7BD452A-E7C0-FBB5-3056-700DA801828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690" y="1268362"/>
            <a:ext cx="5475698" cy="4640826"/>
          </a:xfrm>
        </p:spPr>
      </p:pic>
    </p:spTree>
    <p:extLst>
      <p:ext uri="{BB962C8B-B14F-4D97-AF65-F5344CB8AC3E}">
        <p14:creationId xmlns:p14="http://schemas.microsoft.com/office/powerpoint/2010/main" val="4129725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8EE0F-643E-3BA3-A868-65E389BBC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709481"/>
          </a:xfrm>
        </p:spPr>
        <p:txBody>
          <a:bodyPr/>
          <a:lstStyle/>
          <a:p>
            <a:r>
              <a:rPr lang="en-IN" dirty="0"/>
              <a:t>Java-Based SaaS (Software as a Service)</a:t>
            </a:r>
            <a:br>
              <a:rPr lang="en-IN" dirty="0"/>
            </a:b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92D6644-2CFD-BFC1-DFBF-CA9258A552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25625"/>
            <a:ext cx="5181600" cy="3198659"/>
          </a:xfr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AF1C516A-051D-64D2-C597-C34CA4DE0529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432619" y="1818671"/>
            <a:ext cx="5465964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is widely used to develop SaaS applications due to its platform independence.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SaaS applications are hosted on the cloud and accessed through web browsers.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frameworks like Spring and Hibernate support scalable SaaS development.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Multiple users can access the same Java application using a single cloud instance.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Java-based SaaS reduces installation cost and simplifies maintenance.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796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18C76E3-239B-419F-737B-3B99BA99A8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74094"/>
            <a:ext cx="5181600" cy="3454400"/>
          </a:xfr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2E9776C2-ECA8-07DA-34DC-C0BC2A905A3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163096" y="689352"/>
            <a:ext cx="6154993" cy="6771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Java Web Applications on Cloud Platforms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63B52B7-C6CF-3F0D-91CB-D436C46F1F64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838200" y="1673975"/>
            <a:ext cx="4687529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web applications are deployed on cloud servers for high availability.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 platforms provide scalability to handle multiple users efficiently.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technologies like JSP, Servlets, and Spring are commonly used.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 hosting reduces infrastructure and maintenance costs.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2862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C9974-4DF1-770D-9E88-0BF59EAE9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Cloud Storage Management Using Java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66DC53-1AFC-40A3-6CB3-CAFF6C8B8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878961" cy="223509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Cloud storage allows data to be stored and accessed over the internet.</a:t>
            </a:r>
          </a:p>
          <a:p>
            <a:r>
              <a:rPr lang="en-US" dirty="0"/>
              <a:t>Java is used to upload, download, and manage files in cloud storage.</a:t>
            </a:r>
          </a:p>
          <a:p>
            <a:r>
              <a:rPr lang="en-US" dirty="0"/>
              <a:t>Cloud storage provides scalability, reliability, and data backup.</a:t>
            </a:r>
          </a:p>
          <a:p>
            <a:r>
              <a:rPr lang="en-US" dirty="0"/>
              <a:t>Java APIs/SDKs help connect applications to cloud storage services.</a:t>
            </a:r>
          </a:p>
          <a:p>
            <a:r>
              <a:rPr lang="en-US" dirty="0"/>
              <a:t>It reduces the need for local storage and maintenance cost.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86AF8D-F1B6-4EDB-E66A-165563636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65" y="4060723"/>
            <a:ext cx="8308257" cy="274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060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04937-CAA1-8339-4C1D-2BBC79530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Virtualization and Cloud Computing with Java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F72EE99-6E96-09DA-E009-E531498DEE7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55343" y="1781188"/>
            <a:ext cx="9717206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Virtualization allows multiple virtual machines to run on a single physical server.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Cloud computing uses virtualization to efficiently share hardware resources.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applications run inside virtual machines using the JVM.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Virtualization improves scalability, resource utilization, and cost efficiency.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 supports cloud-based virtual environments through platform independence.</a:t>
            </a:r>
          </a:p>
        </p:txBody>
      </p:sp>
    </p:spTree>
    <p:extLst>
      <p:ext uri="{BB962C8B-B14F-4D97-AF65-F5344CB8AC3E}">
        <p14:creationId xmlns:p14="http://schemas.microsoft.com/office/powerpoint/2010/main" val="29644030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543</Words>
  <Application>Microsoft Office PowerPoint</Application>
  <PresentationFormat>Widescreen</PresentationFormat>
  <Paragraphs>56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Algerian</vt:lpstr>
      <vt:lpstr>Arial</vt:lpstr>
      <vt:lpstr>Arial Narrow</vt:lpstr>
      <vt:lpstr>Bahnschrift Light SemiCondensed</vt:lpstr>
      <vt:lpstr>Calibri</vt:lpstr>
      <vt:lpstr>Calibri Light</vt:lpstr>
      <vt:lpstr>Office Theme</vt:lpstr>
      <vt:lpstr>CLOUD COMPUTING PLATEFORM JAVA GUVI PROJECT</vt:lpstr>
      <vt:lpstr>CSE(DS) sem-3rd                                                                                                                          Java Programming:- R1UC304C Section- 33</vt:lpstr>
      <vt:lpstr>Introduction to Cloud Computing Using Java</vt:lpstr>
      <vt:lpstr>Cloud Computing Architecture with Java Applications</vt:lpstr>
      <vt:lpstr>PowerPoint Presentation</vt:lpstr>
      <vt:lpstr>Java-Based SaaS (Software as a Service) </vt:lpstr>
      <vt:lpstr>        Java Web Applications on Cloud Platforms </vt:lpstr>
      <vt:lpstr>Cloud Storage Management Using Java</vt:lpstr>
      <vt:lpstr>Virtualization and Cloud Computing with Java</vt:lpstr>
      <vt:lpstr>PowerPoint Presentation</vt:lpstr>
      <vt:lpstr>Cloud Security Implementation Using Java</vt:lpstr>
      <vt:lpstr>Microservices and Cloud Computing Using Java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Prashant Kumar</dc:creator>
  <cp:lastModifiedBy>Prashant Kumar</cp:lastModifiedBy>
  <cp:revision>2</cp:revision>
  <dcterms:created xsi:type="dcterms:W3CDTF">2026-01-05T14:34:02Z</dcterms:created>
  <dcterms:modified xsi:type="dcterms:W3CDTF">2026-01-05T15:31:46Z</dcterms:modified>
</cp:coreProperties>
</file>

<file path=docProps/thumbnail.jpeg>
</file>